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2292" y="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27" tIns="45714" rIns="91427" bIns="45714" rtlCol="0"/>
          <a:lstStyle>
            <a:lvl1pPr algn="r">
              <a:defRPr sz="1200"/>
            </a:lvl1pPr>
          </a:lstStyle>
          <a:p>
            <a:fld id="{2504C834-D11E-4582-8178-6F8AA6A63AAC}" type="datetimeFigureOut">
              <a:rPr kumimoji="1" lang="ja-JP" altLang="en-US" smtClean="0"/>
              <a:t>2017/12/21</a:t>
            </a:fld>
            <a:endParaRPr kumimoji="1" lang="ja-JP" altLang="en-US"/>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27" tIns="45714" rIns="91427"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27" tIns="45714" rIns="91427" bIns="45714" rtlCol="0" anchor="b"/>
          <a:lstStyle>
            <a:lvl1pPr algn="r">
              <a:defRPr sz="1200"/>
            </a:lvl1pPr>
          </a:lstStyle>
          <a:p>
            <a:fld id="{53EBE117-69AC-4710-BD39-378A9CD5BA10}" type="slidenum">
              <a:rPr kumimoji="1" lang="ja-JP" altLang="en-US" smtClean="0"/>
              <a:t>‹#›</a:t>
            </a:fld>
            <a:endParaRPr kumimoji="1" lang="ja-JP" altLang="en-US"/>
          </a:p>
        </p:txBody>
      </p:sp>
    </p:spTree>
    <p:extLst>
      <p:ext uri="{BB962C8B-B14F-4D97-AF65-F5344CB8AC3E}">
        <p14:creationId xmlns:p14="http://schemas.microsoft.com/office/powerpoint/2010/main" val="505832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3EBE117-69AC-4710-BD39-378A9CD5BA10}" type="slidenum">
              <a:rPr kumimoji="1" lang="ja-JP" altLang="en-US" smtClean="0"/>
              <a:t>1</a:t>
            </a:fld>
            <a:endParaRPr kumimoji="1" lang="ja-JP" altLang="en-US"/>
          </a:p>
        </p:txBody>
      </p:sp>
    </p:spTree>
    <p:extLst>
      <p:ext uri="{BB962C8B-B14F-4D97-AF65-F5344CB8AC3E}">
        <p14:creationId xmlns:p14="http://schemas.microsoft.com/office/powerpoint/2010/main" val="4265945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2017/12/21</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0" cy="4263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5455676" y="611560"/>
            <a:ext cx="1107996" cy="3456384"/>
          </a:xfrm>
          <a:prstGeom prst="rect">
            <a:avLst/>
          </a:prstGeom>
          <a:noFill/>
        </p:spPr>
        <p:txBody>
          <a:bodyPr vert="eaVert" wrap="square" rtlCol="0">
            <a:spAutoFit/>
          </a:bodyPr>
          <a:lstStyle/>
          <a:p>
            <a:pPr>
              <a:lnSpc>
                <a:spcPct val="150000"/>
              </a:lnSpc>
            </a:pPr>
            <a:r>
              <a:rPr lang="ja-JP" altLang="ja-JP" sz="2000" dirty="0">
                <a:ln w="18415" cmpd="sng">
                  <a:noFill/>
                  <a:prstDash val="solid"/>
                </a:ln>
                <a:solidFill>
                  <a:schemeClr val="bg1"/>
                </a:solidFill>
                <a:effectLst>
                  <a:outerShdw blurRad="50800" dist="38100" dir="5400000" algn="t" rotWithShape="0">
                    <a:prstClr val="black">
                      <a:alpha val="40000"/>
                    </a:prstClr>
                  </a:outerShdw>
                </a:effectLst>
                <a:latin typeface="Noto Sans CJK JP Regular" pitchFamily="34" charset="-128"/>
                <a:ea typeface="Noto Sans CJK JP Regular" pitchFamily="34" charset="-128"/>
              </a:rPr>
              <a:t>奥</a:t>
            </a:r>
            <a:r>
              <a:rPr lang="ja-JP" altLang="ja-JP" sz="2000" dirty="0" smtClean="0">
                <a:ln w="18415" cmpd="sng">
                  <a:noFill/>
                  <a:prstDash val="solid"/>
                </a:ln>
                <a:solidFill>
                  <a:schemeClr val="bg1"/>
                </a:solidFill>
                <a:effectLst>
                  <a:outerShdw blurRad="50800" dist="38100" dir="5400000" algn="t" rotWithShape="0">
                    <a:prstClr val="black">
                      <a:alpha val="40000"/>
                    </a:prstClr>
                  </a:outerShdw>
                </a:effectLst>
                <a:latin typeface="Noto Sans CJK JP Regular" pitchFamily="34" charset="-128"/>
                <a:ea typeface="Noto Sans CJK JP Regular" pitchFamily="34" charset="-128"/>
              </a:rPr>
              <a:t>出雲で</a:t>
            </a:r>
            <a:r>
              <a:rPr lang="ja-JP" altLang="en-US" sz="2000" dirty="0" smtClean="0">
                <a:ln w="18415" cmpd="sng">
                  <a:noFill/>
                  <a:prstDash val="solid"/>
                </a:ln>
                <a:solidFill>
                  <a:schemeClr val="bg1"/>
                </a:solidFill>
                <a:effectLst>
                  <a:outerShdw blurRad="50800" dist="38100" dir="5400000" algn="t" rotWithShape="0">
                    <a:prstClr val="black">
                      <a:alpha val="40000"/>
                    </a:prstClr>
                  </a:outerShdw>
                </a:effectLst>
                <a:latin typeface="Noto Sans CJK JP Regular" pitchFamily="34" charset="-128"/>
                <a:ea typeface="Noto Sans CJK JP Regular" pitchFamily="34" charset="-128"/>
              </a:rPr>
              <a:t>暮らす。</a:t>
            </a:r>
            <a:endParaRPr lang="en-US" altLang="ja-JP" sz="2000" dirty="0" smtClean="0">
              <a:ln w="18415" cmpd="sng">
                <a:noFill/>
                <a:prstDash val="solid"/>
              </a:ln>
              <a:solidFill>
                <a:schemeClr val="bg1"/>
              </a:solidFill>
              <a:effectLst>
                <a:outerShdw blurRad="50800" dist="38100" dir="5400000" algn="t" rotWithShape="0">
                  <a:prstClr val="black">
                    <a:alpha val="40000"/>
                  </a:prstClr>
                </a:outerShdw>
              </a:effectLst>
              <a:latin typeface="Noto Sans CJK JP Regular" pitchFamily="34" charset="-128"/>
              <a:ea typeface="Noto Sans CJK JP Regular" pitchFamily="34" charset="-128"/>
            </a:endParaRPr>
          </a:p>
          <a:p>
            <a:pPr>
              <a:lnSpc>
                <a:spcPct val="150000"/>
              </a:lnSpc>
            </a:pPr>
            <a:r>
              <a:rPr lang="ja-JP" altLang="en-US" sz="2000" dirty="0" smtClean="0">
                <a:ln w="18415" cmpd="sng">
                  <a:noFill/>
                  <a:prstDash val="solid"/>
                </a:ln>
                <a:solidFill>
                  <a:schemeClr val="bg1"/>
                </a:solidFill>
                <a:effectLst>
                  <a:outerShdw blurRad="50800" dist="38100" dir="5400000" algn="t" rotWithShape="0">
                    <a:prstClr val="black">
                      <a:alpha val="40000"/>
                    </a:prstClr>
                  </a:outerShdw>
                </a:effectLst>
                <a:latin typeface="Noto Sans CJK JP Regular" pitchFamily="34" charset="-128"/>
                <a:ea typeface="Noto Sans CJK JP Regular" pitchFamily="34" charset="-128"/>
              </a:rPr>
              <a:t>奥出雲で働く。</a:t>
            </a:r>
            <a:endParaRPr kumimoji="1" lang="ja-JP" altLang="en-US" sz="2000" dirty="0">
              <a:ln w="18415" cmpd="sng">
                <a:noFill/>
                <a:prstDash val="solid"/>
              </a:ln>
              <a:solidFill>
                <a:schemeClr val="bg1"/>
              </a:solidFill>
              <a:effectLst>
                <a:outerShdw blurRad="50800" dist="38100" dir="5400000" algn="t" rotWithShape="0">
                  <a:prstClr val="black">
                    <a:alpha val="40000"/>
                  </a:prstClr>
                </a:outerShdw>
              </a:effectLst>
              <a:latin typeface="Noto Sans CJK JP Regular" pitchFamily="34" charset="-128"/>
              <a:ea typeface="Noto Sans CJK JP Regular" pitchFamily="34" charset="-128"/>
            </a:endParaRPr>
          </a:p>
        </p:txBody>
      </p:sp>
      <p:sp>
        <p:nvSpPr>
          <p:cNvPr id="5" name="正方形/長方形 4"/>
          <p:cNvSpPr/>
          <p:nvPr/>
        </p:nvSpPr>
        <p:spPr>
          <a:xfrm>
            <a:off x="0" y="1403648"/>
            <a:ext cx="4005064" cy="1152128"/>
          </a:xfrm>
          <a:prstGeom prst="rect">
            <a:avLst/>
          </a:prstGeom>
          <a:solidFill>
            <a:schemeClr val="bg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789040" y="1115616"/>
            <a:ext cx="1190972" cy="1152128"/>
          </a:xfrm>
          <a:prstGeom prst="ellipse">
            <a:avLst/>
          </a:prstGeom>
          <a:solidFill>
            <a:srgbClr val="FFC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915147" y="1167542"/>
            <a:ext cx="1224136" cy="461665"/>
          </a:xfrm>
          <a:prstGeom prst="rect">
            <a:avLst/>
          </a:prstGeom>
          <a:noFill/>
        </p:spPr>
        <p:txBody>
          <a:bodyPr wrap="square" rtlCol="0">
            <a:spAutoFit/>
          </a:bodyPr>
          <a:lstStyle/>
          <a:p>
            <a:r>
              <a:rPr lang="en-US" altLang="ja-JP" sz="2400" dirty="0">
                <a:solidFill>
                  <a:schemeClr val="bg1"/>
                </a:solidFill>
                <a:latin typeface="Noto Sans CJK JP Bold" pitchFamily="34" charset="-128"/>
                <a:ea typeface="Noto Sans CJK JP Bold" pitchFamily="34" charset="-128"/>
              </a:rPr>
              <a:t>1</a:t>
            </a:r>
            <a:r>
              <a:rPr kumimoji="1" lang="ja-JP" altLang="en-US" sz="1200" dirty="0" smtClean="0">
                <a:solidFill>
                  <a:schemeClr val="bg1"/>
                </a:solidFill>
                <a:latin typeface="Noto Sans CJK JP Bold" pitchFamily="34" charset="-128"/>
                <a:ea typeface="Noto Sans CJK JP Bold" pitchFamily="34" charset="-128"/>
              </a:rPr>
              <a:t>月</a:t>
            </a:r>
            <a:endParaRPr kumimoji="1" lang="ja-JP" altLang="en-US" sz="900" dirty="0">
              <a:solidFill>
                <a:schemeClr val="bg1"/>
              </a:solidFill>
              <a:latin typeface="Noto Sans CJK JP Bold" pitchFamily="34" charset="-128"/>
              <a:ea typeface="Noto Sans CJK JP Bold" pitchFamily="34" charset="-128"/>
            </a:endParaRPr>
          </a:p>
        </p:txBody>
      </p:sp>
      <p:sp>
        <p:nvSpPr>
          <p:cNvPr id="26" name="テキスト ボックス 25"/>
          <p:cNvSpPr txBox="1"/>
          <p:nvPr/>
        </p:nvSpPr>
        <p:spPr>
          <a:xfrm>
            <a:off x="4005064" y="1644055"/>
            <a:ext cx="1444749" cy="461665"/>
          </a:xfrm>
          <a:prstGeom prst="rect">
            <a:avLst/>
          </a:prstGeom>
          <a:noFill/>
        </p:spPr>
        <p:txBody>
          <a:bodyPr wrap="square" rtlCol="0">
            <a:spAutoFit/>
          </a:bodyPr>
          <a:lstStyle/>
          <a:p>
            <a:r>
              <a:rPr kumimoji="1" lang="en-US" altLang="ja-JP" sz="2400" dirty="0" smtClean="0">
                <a:solidFill>
                  <a:schemeClr val="bg1"/>
                </a:solidFill>
                <a:latin typeface="Noto Sans CJK JP Bold" pitchFamily="34" charset="-128"/>
                <a:ea typeface="Noto Sans CJK JP Bold" pitchFamily="34" charset="-128"/>
              </a:rPr>
              <a:t>3</a:t>
            </a:r>
            <a:r>
              <a:rPr kumimoji="1" lang="ja-JP" altLang="en-US" sz="1100" dirty="0" smtClean="0">
                <a:solidFill>
                  <a:schemeClr val="bg1"/>
                </a:solidFill>
                <a:latin typeface="Noto Sans CJK JP Bold" pitchFamily="34" charset="-128"/>
                <a:ea typeface="Noto Sans CJK JP Bold" pitchFamily="34" charset="-128"/>
              </a:rPr>
              <a:t>日</a:t>
            </a:r>
            <a:r>
              <a:rPr kumimoji="1" lang="ja-JP" altLang="en-US" sz="2400" dirty="0" smtClean="0">
                <a:solidFill>
                  <a:schemeClr val="bg1"/>
                </a:solidFill>
                <a:latin typeface="Noto Sans CJK JP Bold" pitchFamily="34" charset="-128"/>
                <a:ea typeface="Noto Sans CJK JP Bold" pitchFamily="34" charset="-128"/>
              </a:rPr>
              <a:t>  </a:t>
            </a:r>
            <a:r>
              <a:rPr lang="en-US" altLang="ja-JP" sz="2400" dirty="0" smtClean="0">
                <a:solidFill>
                  <a:schemeClr val="bg1"/>
                </a:solidFill>
                <a:latin typeface="Noto Sans CJK JP Bold" pitchFamily="34" charset="-128"/>
                <a:ea typeface="Noto Sans CJK JP Bold" pitchFamily="34" charset="-128"/>
              </a:rPr>
              <a:t>4</a:t>
            </a:r>
            <a:r>
              <a:rPr kumimoji="1" lang="ja-JP" altLang="en-US" sz="1100" dirty="0" smtClean="0">
                <a:solidFill>
                  <a:schemeClr val="bg1"/>
                </a:solidFill>
                <a:latin typeface="Noto Sans CJK JP Bold" pitchFamily="34" charset="-128"/>
                <a:ea typeface="Noto Sans CJK JP Bold" pitchFamily="34" charset="-128"/>
              </a:rPr>
              <a:t>日</a:t>
            </a:r>
            <a:endParaRPr kumimoji="1" lang="ja-JP" altLang="en-US" sz="1000" dirty="0">
              <a:solidFill>
                <a:schemeClr val="bg1"/>
              </a:solidFill>
              <a:latin typeface="Noto Sans CJK JP Bold" pitchFamily="34" charset="-128"/>
              <a:ea typeface="Noto Sans CJK JP Bold" pitchFamily="34" charset="-128"/>
            </a:endParaRPr>
          </a:p>
        </p:txBody>
      </p:sp>
      <p:sp>
        <p:nvSpPr>
          <p:cNvPr id="9" name="テキスト ボックス 8"/>
          <p:cNvSpPr txBox="1"/>
          <p:nvPr/>
        </p:nvSpPr>
        <p:spPr>
          <a:xfrm>
            <a:off x="59481" y="4317876"/>
            <a:ext cx="6473861" cy="1754326"/>
          </a:xfrm>
          <a:prstGeom prst="rect">
            <a:avLst/>
          </a:prstGeom>
          <a:noFill/>
        </p:spPr>
        <p:txBody>
          <a:bodyPr wrap="square" rtlCol="0">
            <a:spAutoFit/>
          </a:bodyPr>
          <a:lstStyle/>
          <a:p>
            <a:r>
              <a:rPr lang="ja-JP" altLang="ja-JP" sz="2400" b="1" dirty="0">
                <a:latin typeface="Noto Sans CJK JP Thin" pitchFamily="34" charset="-128"/>
                <a:ea typeface="Noto Sans CJK JP Thin" pitchFamily="34" charset="-128"/>
              </a:rPr>
              <a:t>奥出雲町</a:t>
            </a:r>
            <a:r>
              <a:rPr lang="en-US" altLang="ja-JP" sz="2400" b="1" dirty="0">
                <a:latin typeface="Noto Sans CJK JP Thin" pitchFamily="34" charset="-128"/>
                <a:ea typeface="Noto Sans CJK JP Thin" pitchFamily="34" charset="-128"/>
              </a:rPr>
              <a:t>U</a:t>
            </a:r>
            <a:r>
              <a:rPr lang="ja-JP" altLang="ja-JP" sz="2400" b="1" dirty="0">
                <a:latin typeface="Noto Sans CJK JP Thin" pitchFamily="34" charset="-128"/>
                <a:ea typeface="Noto Sans CJK JP Thin" pitchFamily="34" charset="-128"/>
              </a:rPr>
              <a:t>ターン相談会／空き家相談会</a:t>
            </a:r>
            <a:endParaRPr lang="ja-JP" altLang="ja-JP" sz="1600" b="1" dirty="0">
              <a:latin typeface="Noto Sans CJK JP Thin" pitchFamily="34" charset="-128"/>
              <a:ea typeface="Noto Sans CJK JP Thin" pitchFamily="34" charset="-128"/>
            </a:endParaRPr>
          </a:p>
          <a:p>
            <a:r>
              <a:rPr lang="ja-JP" altLang="en-US" sz="1400" dirty="0" smtClean="0">
                <a:latin typeface="Noto Sans CJK JP Thin" pitchFamily="34" charset="-128"/>
                <a:ea typeface="Noto Sans CJK JP Thin" pitchFamily="34" charset="-128"/>
              </a:rPr>
              <a:t>　</a:t>
            </a:r>
            <a:r>
              <a:rPr lang="ja-JP" altLang="ja-JP" sz="1400" b="1" dirty="0" smtClean="0">
                <a:latin typeface="Noto Sans CJK JP Thin" pitchFamily="34" charset="-128"/>
                <a:ea typeface="Noto Sans CJK JP Thin" pitchFamily="34" charset="-128"/>
              </a:rPr>
              <a:t>平成</a:t>
            </a:r>
            <a:r>
              <a:rPr lang="ja-JP" altLang="ja-JP" sz="1400" b="1" dirty="0">
                <a:latin typeface="Noto Sans CJK JP Thin" pitchFamily="34" charset="-128"/>
                <a:ea typeface="Noto Sans CJK JP Thin" pitchFamily="34" charset="-128"/>
              </a:rPr>
              <a:t>３０年</a:t>
            </a:r>
            <a:r>
              <a:rPr lang="ja-JP" altLang="ja-JP" sz="1400" b="1" dirty="0" smtClean="0">
                <a:latin typeface="Noto Sans CJK JP Thin" pitchFamily="34" charset="-128"/>
                <a:ea typeface="Noto Sans CJK JP Thin" pitchFamily="34" charset="-128"/>
              </a:rPr>
              <a:t>１月</a:t>
            </a:r>
            <a:r>
              <a:rPr lang="ja-JP" altLang="en-US" sz="1400" b="1" dirty="0" smtClean="0">
                <a:latin typeface="Noto Sans CJK JP Thin" pitchFamily="34" charset="-128"/>
                <a:ea typeface="Noto Sans CJK JP Thin" pitchFamily="34" charset="-128"/>
              </a:rPr>
              <a:t>３</a:t>
            </a:r>
            <a:r>
              <a:rPr lang="ja-JP" altLang="ja-JP" sz="1400" b="1" dirty="0" smtClean="0">
                <a:latin typeface="Noto Sans CJK JP Thin" pitchFamily="34" charset="-128"/>
                <a:ea typeface="Noto Sans CJK JP Thin" pitchFamily="34" charset="-128"/>
              </a:rPr>
              <a:t>日（</a:t>
            </a:r>
            <a:r>
              <a:rPr lang="ja-JP" altLang="en-US" sz="1400" b="1" dirty="0" smtClean="0">
                <a:latin typeface="Noto Sans CJK JP Thin" pitchFamily="34" charset="-128"/>
                <a:ea typeface="Noto Sans CJK JP Thin" pitchFamily="34" charset="-128"/>
              </a:rPr>
              <a:t>水</a:t>
            </a:r>
            <a:r>
              <a:rPr lang="ja-JP" altLang="ja-JP" sz="1400" b="1" dirty="0" smtClean="0">
                <a:latin typeface="Noto Sans CJK JP Thin" pitchFamily="34" charset="-128"/>
                <a:ea typeface="Noto Sans CJK JP Thin" pitchFamily="34" charset="-128"/>
              </a:rPr>
              <a:t>）／</a:t>
            </a:r>
            <a:r>
              <a:rPr lang="ja-JP" altLang="en-US" sz="1400" b="1" dirty="0" smtClean="0">
                <a:latin typeface="Noto Sans CJK JP Thin" pitchFamily="34" charset="-128"/>
                <a:ea typeface="Noto Sans CJK JP Thin" pitchFamily="34" charset="-128"/>
              </a:rPr>
              <a:t>４</a:t>
            </a:r>
            <a:r>
              <a:rPr lang="ja-JP" altLang="ja-JP" sz="1400" b="1" dirty="0" smtClean="0">
                <a:latin typeface="Noto Sans CJK JP Thin" pitchFamily="34" charset="-128"/>
                <a:ea typeface="Noto Sans CJK JP Thin" pitchFamily="34" charset="-128"/>
              </a:rPr>
              <a:t>日（</a:t>
            </a:r>
            <a:r>
              <a:rPr lang="ja-JP" altLang="en-US" sz="1400" b="1" dirty="0" smtClean="0">
                <a:latin typeface="Noto Sans CJK JP Thin" pitchFamily="34" charset="-128"/>
                <a:ea typeface="Noto Sans CJK JP Thin" pitchFamily="34" charset="-128"/>
              </a:rPr>
              <a:t>木</a:t>
            </a:r>
            <a:r>
              <a:rPr lang="ja-JP" altLang="ja-JP" sz="1400" b="1" dirty="0" smtClean="0">
                <a:latin typeface="Noto Sans CJK JP Thin" pitchFamily="34" charset="-128"/>
                <a:ea typeface="Noto Sans CJK JP Thin" pitchFamily="34" charset="-128"/>
              </a:rPr>
              <a:t>）</a:t>
            </a:r>
            <a:endParaRPr lang="ja-JP" altLang="ja-JP" sz="1400" b="1" dirty="0">
              <a:latin typeface="Noto Sans CJK JP Thin" pitchFamily="34" charset="-128"/>
              <a:ea typeface="Noto Sans CJK JP Thin" pitchFamily="34" charset="-128"/>
            </a:endParaRPr>
          </a:p>
          <a:p>
            <a:r>
              <a:rPr lang="ja-JP" altLang="en-US" sz="1400" b="1" dirty="0" smtClean="0">
                <a:latin typeface="Noto Sans CJK JP Thin" pitchFamily="34" charset="-128"/>
                <a:ea typeface="Noto Sans CJK JP Thin" pitchFamily="34" charset="-128"/>
              </a:rPr>
              <a:t>　</a:t>
            </a:r>
            <a:r>
              <a:rPr lang="ja-JP" altLang="ja-JP" sz="1400" b="1" dirty="0" smtClean="0">
                <a:latin typeface="Noto Sans CJK JP Thin" pitchFamily="34" charset="-128"/>
                <a:ea typeface="Noto Sans CJK JP Thin" pitchFamily="34" charset="-128"/>
              </a:rPr>
              <a:t>場所</a:t>
            </a:r>
            <a:r>
              <a:rPr lang="ja-JP" altLang="en-US" sz="1400" b="1" dirty="0" smtClean="0">
                <a:latin typeface="Noto Sans CJK JP Thin" pitchFamily="34" charset="-128"/>
                <a:ea typeface="Noto Sans CJK JP Thin" pitchFamily="34" charset="-128"/>
              </a:rPr>
              <a:t>： ３日（水）亀嵩温泉・玉峰山荘・研修室（ロビー横）</a:t>
            </a:r>
            <a:endParaRPr lang="en-US" altLang="ja-JP" sz="1400" b="1" dirty="0" smtClean="0">
              <a:latin typeface="Noto Sans CJK JP Thin" pitchFamily="34" charset="-128"/>
              <a:ea typeface="Noto Sans CJK JP Thin" pitchFamily="34" charset="-128"/>
            </a:endParaRPr>
          </a:p>
          <a:p>
            <a:r>
              <a:rPr lang="ja-JP" altLang="en-US" sz="1400" b="1" dirty="0">
                <a:latin typeface="Noto Sans CJK JP Thin" pitchFamily="34" charset="-128"/>
                <a:ea typeface="Noto Sans CJK JP Thin" pitchFamily="34" charset="-128"/>
              </a:rPr>
              <a:t>　</a:t>
            </a:r>
            <a:r>
              <a:rPr lang="ja-JP" altLang="en-US" sz="1400" b="1" dirty="0" smtClean="0">
                <a:latin typeface="Noto Sans CJK JP Thin" pitchFamily="34" charset="-128"/>
                <a:ea typeface="Noto Sans CJK JP Thin" pitchFamily="34" charset="-128"/>
              </a:rPr>
              <a:t>　　　 ４日（木）</a:t>
            </a:r>
            <a:r>
              <a:rPr lang="ja-JP" altLang="ja-JP" sz="1400" b="1" dirty="0" smtClean="0">
                <a:latin typeface="Noto Sans CJK JP Thin" pitchFamily="34" charset="-128"/>
                <a:ea typeface="Noto Sans CJK JP Thin" pitchFamily="34" charset="-128"/>
              </a:rPr>
              <a:t>奥</a:t>
            </a:r>
            <a:r>
              <a:rPr lang="ja-JP" altLang="ja-JP" sz="1400" b="1" dirty="0">
                <a:latin typeface="Noto Sans CJK JP Thin" pitchFamily="34" charset="-128"/>
                <a:ea typeface="Noto Sans CJK JP Thin" pitchFamily="34" charset="-128"/>
              </a:rPr>
              <a:t>出雲町</a:t>
            </a:r>
            <a:r>
              <a:rPr lang="ja-JP" altLang="ja-JP" sz="1400" b="1" dirty="0" smtClean="0">
                <a:latin typeface="Noto Sans CJK JP Thin" pitchFamily="34" charset="-128"/>
                <a:ea typeface="Noto Sans CJK JP Thin" pitchFamily="34" charset="-128"/>
              </a:rPr>
              <a:t>サイクリングターミナル内</a:t>
            </a:r>
            <a:r>
              <a:rPr lang="ja-JP" altLang="en-US" sz="1400" b="1" dirty="0" smtClean="0">
                <a:latin typeface="Noto Sans CJK JP Thin" pitchFamily="34" charset="-128"/>
                <a:ea typeface="Noto Sans CJK JP Thin" pitchFamily="34" charset="-128"/>
              </a:rPr>
              <a:t>　奥サポ</a:t>
            </a:r>
            <a:endParaRPr lang="ja-JP" altLang="ja-JP" sz="1400" b="1" dirty="0">
              <a:latin typeface="Noto Sans CJK JP Thin" pitchFamily="34" charset="-128"/>
              <a:ea typeface="Noto Sans CJK JP Thin" pitchFamily="34" charset="-128"/>
            </a:endParaRPr>
          </a:p>
          <a:p>
            <a:r>
              <a:rPr lang="ja-JP" altLang="en-US" sz="1400" b="1" dirty="0" smtClean="0">
                <a:latin typeface="Noto Sans CJK JP Thin" pitchFamily="34" charset="-128"/>
                <a:ea typeface="Noto Sans CJK JP Thin" pitchFamily="34" charset="-128"/>
              </a:rPr>
              <a:t>　</a:t>
            </a:r>
            <a:r>
              <a:rPr lang="ja-JP" altLang="ja-JP" sz="1400" b="1" dirty="0" smtClean="0">
                <a:latin typeface="Noto Sans CJK JP Thin" pitchFamily="34" charset="-128"/>
                <a:ea typeface="Noto Sans CJK JP Thin" pitchFamily="34" charset="-128"/>
              </a:rPr>
              <a:t>時間</a:t>
            </a:r>
            <a:r>
              <a:rPr lang="ja-JP" altLang="ja-JP" sz="1400" b="1" dirty="0">
                <a:latin typeface="Noto Sans CJK JP Thin" pitchFamily="34" charset="-128"/>
                <a:ea typeface="Noto Sans CJK JP Thin" pitchFamily="34" charset="-128"/>
              </a:rPr>
              <a:t>：１０時００分～１６時００分</a:t>
            </a:r>
          </a:p>
          <a:p>
            <a:r>
              <a:rPr lang="ja-JP" altLang="en-US" sz="1400" b="1" dirty="0" smtClean="0">
                <a:latin typeface="Noto Sans CJK JP Thin" pitchFamily="34" charset="-128"/>
                <a:ea typeface="Noto Sans CJK JP Thin" pitchFamily="34" charset="-128"/>
              </a:rPr>
              <a:t>　</a:t>
            </a:r>
            <a:r>
              <a:rPr lang="ja-JP" altLang="ja-JP" sz="1400" b="1" dirty="0" smtClean="0">
                <a:latin typeface="Noto Sans CJK JP Thin" pitchFamily="34" charset="-128"/>
                <a:ea typeface="Noto Sans CJK JP Thin" pitchFamily="34" charset="-128"/>
              </a:rPr>
              <a:t>参加費</a:t>
            </a:r>
            <a:r>
              <a:rPr lang="ja-JP" altLang="ja-JP" sz="1400" b="1" dirty="0">
                <a:latin typeface="Noto Sans CJK JP Thin" pitchFamily="34" charset="-128"/>
                <a:ea typeface="Noto Sans CJK JP Thin" pitchFamily="34" charset="-128"/>
              </a:rPr>
              <a:t>無料</a:t>
            </a:r>
            <a:r>
              <a:rPr lang="ja-JP" altLang="ja-JP" sz="1400" b="1" dirty="0" smtClean="0">
                <a:latin typeface="Noto Sans CJK JP Thin" pitchFamily="34" charset="-128"/>
                <a:ea typeface="Noto Sans CJK JP Thin" pitchFamily="34" charset="-128"/>
              </a:rPr>
              <a:t>／</a:t>
            </a:r>
            <a:r>
              <a:rPr lang="ja-JP" altLang="en-US" sz="1400" b="1" dirty="0" smtClean="0">
                <a:latin typeface="Noto Sans CJK JP Thin" pitchFamily="34" charset="-128"/>
                <a:ea typeface="Noto Sans CJK JP Thin" pitchFamily="34" charset="-128"/>
              </a:rPr>
              <a:t>予約者優先とし、当日の受付も可能です。</a:t>
            </a:r>
            <a:endParaRPr lang="ja-JP" altLang="ja-JP" sz="1400" b="1" dirty="0">
              <a:latin typeface="Noto Sans CJK JP Thin" pitchFamily="34" charset="-128"/>
              <a:ea typeface="Noto Sans CJK JP Thin" pitchFamily="34" charset="-128"/>
            </a:endParaRPr>
          </a:p>
          <a:p>
            <a:r>
              <a:rPr lang="ja-JP" altLang="en-US" sz="1400" dirty="0" smtClean="0">
                <a:latin typeface="Noto Sans CJK JP Thin" pitchFamily="34" charset="-128"/>
                <a:ea typeface="Noto Sans CJK JP Thin" pitchFamily="34" charset="-128"/>
              </a:rPr>
              <a:t>　            </a:t>
            </a:r>
            <a:r>
              <a:rPr lang="ja-JP" altLang="ja-JP" sz="1100" b="1" dirty="0" smtClean="0">
                <a:latin typeface="Noto Sans CJK JP Thin" pitchFamily="34" charset="-128"/>
                <a:ea typeface="Noto Sans CJK JP Thin" pitchFamily="34" charset="-128"/>
              </a:rPr>
              <a:t>＊事前</a:t>
            </a:r>
            <a:r>
              <a:rPr lang="ja-JP" altLang="en-US" sz="1100" b="1" dirty="0">
                <a:latin typeface="Noto Sans CJK JP Thin" pitchFamily="34" charset="-128"/>
                <a:ea typeface="Noto Sans CJK JP Thin" pitchFamily="34" charset="-128"/>
              </a:rPr>
              <a:t>予約</a:t>
            </a:r>
            <a:r>
              <a:rPr lang="ja-JP" altLang="ja-JP" sz="1100" b="1" dirty="0" smtClean="0">
                <a:latin typeface="Noto Sans CJK JP Thin" pitchFamily="34" charset="-128"/>
                <a:ea typeface="Noto Sans CJK JP Thin" pitchFamily="34" charset="-128"/>
              </a:rPr>
              <a:t>された</a:t>
            </a:r>
            <a:r>
              <a:rPr lang="ja-JP" altLang="ja-JP" sz="1100" b="1" dirty="0">
                <a:latin typeface="Noto Sans CJK JP Thin" pitchFamily="34" charset="-128"/>
                <a:ea typeface="Noto Sans CJK JP Thin" pitchFamily="34" charset="-128"/>
              </a:rPr>
              <a:t>方は当日受付で</a:t>
            </a:r>
            <a:r>
              <a:rPr lang="ja-JP" altLang="ja-JP" sz="1100" b="1" dirty="0" smtClean="0">
                <a:latin typeface="Noto Sans CJK JP Thin" pitchFamily="34" charset="-128"/>
                <a:ea typeface="Noto Sans CJK JP Thin" pitchFamily="34" charset="-128"/>
              </a:rPr>
              <a:t>プレゼント</a:t>
            </a:r>
            <a:r>
              <a:rPr lang="ja-JP" altLang="en-US" sz="1100" b="1" dirty="0">
                <a:latin typeface="Noto Sans CJK JP Thin" pitchFamily="34" charset="-128"/>
                <a:ea typeface="Noto Sans CJK JP Thin" pitchFamily="34" charset="-128"/>
              </a:rPr>
              <a:t>があります。</a:t>
            </a:r>
            <a:endParaRPr lang="ja-JP" altLang="ja-JP" sz="1100" b="1" dirty="0">
              <a:latin typeface="Noto Sans CJK JP Thin" pitchFamily="34" charset="-128"/>
              <a:ea typeface="Noto Sans CJK JP Thin" pitchFamily="34" charset="-128"/>
            </a:endParaRPr>
          </a:p>
        </p:txBody>
      </p:sp>
      <p:sp>
        <p:nvSpPr>
          <p:cNvPr id="10" name="正方形/長方形 9"/>
          <p:cNvSpPr/>
          <p:nvPr/>
        </p:nvSpPr>
        <p:spPr>
          <a:xfrm>
            <a:off x="859979" y="6732240"/>
            <a:ext cx="1584176" cy="1368152"/>
          </a:xfrm>
          <a:prstGeom prst="rect">
            <a:avLst/>
          </a:prstGeom>
          <a:solidFill>
            <a:schemeClr val="accent5">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16632" y="7973111"/>
            <a:ext cx="1584176" cy="1368152"/>
          </a:xfrm>
          <a:prstGeom prst="rect">
            <a:avLst/>
          </a:prstGeom>
          <a:solidFill>
            <a:schemeClr val="accent2">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2451398" y="6252144"/>
            <a:ext cx="1584176" cy="1368152"/>
          </a:xfrm>
          <a:prstGeom prst="rect">
            <a:avLst/>
          </a:prstGeom>
          <a:solidFill>
            <a:srgbClr val="FFC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3931543" y="6720746"/>
            <a:ext cx="1584176" cy="1368152"/>
          </a:xfrm>
          <a:prstGeom prst="rect">
            <a:avLst/>
          </a:prstGeom>
          <a:solidFill>
            <a:schemeClr val="bg1">
              <a:lumMod val="7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987602" y="5530273"/>
            <a:ext cx="1584176" cy="1368152"/>
          </a:xfrm>
          <a:prstGeom prst="rect">
            <a:avLst/>
          </a:prstGeom>
          <a:solidFill>
            <a:schemeClr val="accent3">
              <a:lumMod val="7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173063" y="6504722"/>
            <a:ext cx="504056" cy="2581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1910409" y="6364746"/>
            <a:ext cx="366463" cy="1980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rot="21216262">
            <a:off x="470876" y="6103793"/>
            <a:ext cx="1495189" cy="492443"/>
          </a:xfrm>
          <a:prstGeom prst="rect">
            <a:avLst/>
          </a:prstGeom>
          <a:noFill/>
        </p:spPr>
        <p:txBody>
          <a:bodyPr wrap="square" rtlCol="0">
            <a:spAutoFit/>
          </a:bodyPr>
          <a:lstStyle/>
          <a:p>
            <a:pPr algn="ctr"/>
            <a:r>
              <a:rPr lang="ja-JP" altLang="en-US" sz="1300" b="1" dirty="0" smtClean="0">
                <a:latin typeface="Noto Sans CJK JP Black" pitchFamily="34" charset="-128"/>
                <a:ea typeface="Noto Sans CJK JP Black" pitchFamily="34" charset="-128"/>
              </a:rPr>
              <a:t>こんなご相談</a:t>
            </a:r>
            <a:endParaRPr lang="en-US" altLang="ja-JP" sz="1300" b="1" dirty="0" smtClean="0">
              <a:latin typeface="Noto Sans CJK JP Black" pitchFamily="34" charset="-128"/>
              <a:ea typeface="Noto Sans CJK JP Black" pitchFamily="34" charset="-128"/>
            </a:endParaRPr>
          </a:p>
          <a:p>
            <a:pPr algn="ctr"/>
            <a:r>
              <a:rPr lang="ja-JP" altLang="en-US" sz="1300" b="1" dirty="0" smtClean="0">
                <a:latin typeface="Noto Sans CJK JP Black" pitchFamily="34" charset="-128"/>
                <a:ea typeface="Noto Sans CJK JP Black" pitchFamily="34" charset="-128"/>
              </a:rPr>
              <a:t>にお答えします</a:t>
            </a:r>
            <a:endParaRPr lang="ja-JP" altLang="ja-JP" sz="1300" b="1" dirty="0">
              <a:latin typeface="Noto Sans CJK JP Black" pitchFamily="34" charset="-128"/>
              <a:ea typeface="Noto Sans CJK JP Black" pitchFamily="34" charset="-128"/>
            </a:endParaRPr>
          </a:p>
        </p:txBody>
      </p:sp>
      <p:sp>
        <p:nvSpPr>
          <p:cNvPr id="39" name="テキスト ボックス 38"/>
          <p:cNvSpPr txBox="1"/>
          <p:nvPr/>
        </p:nvSpPr>
        <p:spPr>
          <a:xfrm>
            <a:off x="850429" y="6762885"/>
            <a:ext cx="1570459" cy="1246495"/>
          </a:xfrm>
          <a:prstGeom prst="rect">
            <a:avLst/>
          </a:prstGeom>
          <a:noFill/>
        </p:spPr>
        <p:txBody>
          <a:bodyPr wrap="square" rtlCol="0">
            <a:spAutoFit/>
          </a:bodyPr>
          <a:lstStyle/>
          <a:p>
            <a:pPr>
              <a:lnSpc>
                <a:spcPts val="1500"/>
              </a:lnSpc>
            </a:pPr>
            <a:r>
              <a:rPr lang="ja-JP" altLang="ja-JP" sz="1100" b="1" dirty="0"/>
              <a:t>＊戸建て</a:t>
            </a:r>
            <a:r>
              <a:rPr lang="ja-JP" altLang="ja-JP" sz="1100" b="1" dirty="0" smtClean="0"/>
              <a:t>住宅</a:t>
            </a:r>
            <a:r>
              <a:rPr lang="ja-JP" altLang="en-US" sz="1100" b="1" dirty="0" smtClean="0"/>
              <a:t>ご紹介＊</a:t>
            </a:r>
            <a:endParaRPr lang="ja-JP" altLang="ja-JP" sz="1100" b="1" dirty="0"/>
          </a:p>
          <a:p>
            <a:pPr>
              <a:lnSpc>
                <a:spcPts val="1500"/>
              </a:lnSpc>
            </a:pPr>
            <a:r>
              <a:rPr lang="ja-JP" altLang="ja-JP" sz="1100" dirty="0"/>
              <a:t>　町内にある戸建て</a:t>
            </a:r>
            <a:r>
              <a:rPr lang="ja-JP" altLang="ja-JP" sz="1100" dirty="0" smtClean="0"/>
              <a:t>住宅</a:t>
            </a:r>
            <a:r>
              <a:rPr lang="ja-JP" altLang="en-US" sz="1100" dirty="0"/>
              <a:t>で</a:t>
            </a:r>
            <a:r>
              <a:rPr lang="ja-JP" altLang="ja-JP" sz="1100" dirty="0" smtClean="0"/>
              <a:t>空き家</a:t>
            </a:r>
            <a:r>
              <a:rPr lang="ja-JP" altLang="ja-JP" sz="1100" dirty="0"/>
              <a:t>バンクに登録されている物件の中から、ご希望の</a:t>
            </a:r>
            <a:r>
              <a:rPr lang="ja-JP" altLang="ja-JP" sz="1100" dirty="0" smtClean="0"/>
              <a:t>沿った</a:t>
            </a:r>
            <a:r>
              <a:rPr lang="ja-JP" altLang="en-US" sz="1100" dirty="0"/>
              <a:t>ものを</a:t>
            </a:r>
            <a:r>
              <a:rPr lang="ja-JP" altLang="ja-JP" sz="1100" dirty="0" smtClean="0"/>
              <a:t>ご紹介</a:t>
            </a:r>
            <a:r>
              <a:rPr lang="ja-JP" altLang="ja-JP" sz="1100" dirty="0"/>
              <a:t>します</a:t>
            </a:r>
            <a:r>
              <a:rPr lang="ja-JP" altLang="ja-JP" sz="1100" dirty="0" smtClean="0"/>
              <a:t>。</a:t>
            </a:r>
            <a:endParaRPr lang="ja-JP" altLang="ja-JP" sz="1100" dirty="0"/>
          </a:p>
        </p:txBody>
      </p:sp>
      <p:sp>
        <p:nvSpPr>
          <p:cNvPr id="40" name="テキスト ボックス 39"/>
          <p:cNvSpPr txBox="1"/>
          <p:nvPr/>
        </p:nvSpPr>
        <p:spPr>
          <a:xfrm>
            <a:off x="2451398" y="6217469"/>
            <a:ext cx="1570459" cy="1361911"/>
          </a:xfrm>
          <a:prstGeom prst="rect">
            <a:avLst/>
          </a:prstGeom>
          <a:noFill/>
        </p:spPr>
        <p:txBody>
          <a:bodyPr wrap="square" rtlCol="0">
            <a:spAutoFit/>
          </a:bodyPr>
          <a:lstStyle/>
          <a:p>
            <a:pPr>
              <a:lnSpc>
                <a:spcPct val="150000"/>
              </a:lnSpc>
            </a:pPr>
            <a:r>
              <a:rPr lang="ja-JP" altLang="ja-JP" sz="1100" b="1" dirty="0" smtClean="0"/>
              <a:t>＊空き家</a:t>
            </a:r>
            <a:r>
              <a:rPr lang="ja-JP" altLang="ja-JP" sz="1100" b="1" dirty="0"/>
              <a:t>の</a:t>
            </a:r>
            <a:r>
              <a:rPr lang="ja-JP" altLang="ja-JP" sz="1100" b="1" dirty="0" smtClean="0"/>
              <a:t>活用相談</a:t>
            </a:r>
            <a:r>
              <a:rPr lang="ja-JP" altLang="en-US" sz="1100" b="1" dirty="0" smtClean="0"/>
              <a:t>＊</a:t>
            </a:r>
            <a:endParaRPr lang="ja-JP" altLang="ja-JP" sz="1100" b="1" dirty="0"/>
          </a:p>
          <a:p>
            <a:pPr>
              <a:lnSpc>
                <a:spcPct val="150000"/>
              </a:lnSpc>
            </a:pPr>
            <a:r>
              <a:rPr lang="ja-JP" altLang="ja-JP" sz="1100" dirty="0"/>
              <a:t>　町内にお持ちの空き家</a:t>
            </a:r>
            <a:r>
              <a:rPr lang="ja-JP" altLang="ja-JP" sz="1100" dirty="0" smtClean="0"/>
              <a:t>の</a:t>
            </a:r>
            <a:r>
              <a:rPr lang="ja-JP" altLang="en-US" sz="1100" dirty="0" smtClean="0"/>
              <a:t>賃貸や売却など活用についての</a:t>
            </a:r>
            <a:r>
              <a:rPr lang="ja-JP" altLang="ja-JP" sz="1100" dirty="0" smtClean="0"/>
              <a:t>ご相談</a:t>
            </a:r>
            <a:r>
              <a:rPr lang="ja-JP" altLang="ja-JP" sz="1100" dirty="0"/>
              <a:t>をお受けします。</a:t>
            </a:r>
          </a:p>
        </p:txBody>
      </p:sp>
      <p:sp>
        <p:nvSpPr>
          <p:cNvPr id="41" name="テキスト ボックス 40"/>
          <p:cNvSpPr txBox="1"/>
          <p:nvPr/>
        </p:nvSpPr>
        <p:spPr>
          <a:xfrm>
            <a:off x="5020034" y="5568373"/>
            <a:ext cx="1570459" cy="1531188"/>
          </a:xfrm>
          <a:prstGeom prst="rect">
            <a:avLst/>
          </a:prstGeom>
          <a:noFill/>
        </p:spPr>
        <p:txBody>
          <a:bodyPr wrap="square" rtlCol="0">
            <a:spAutoFit/>
          </a:bodyPr>
          <a:lstStyle/>
          <a:p>
            <a:r>
              <a:rPr lang="ja-JP" altLang="ja-JP" sz="1100" b="1" dirty="0" smtClean="0"/>
              <a:t>＊求人情報</a:t>
            </a:r>
            <a:r>
              <a:rPr lang="ja-JP" altLang="en-US" sz="1100" b="1" dirty="0" smtClean="0"/>
              <a:t>ご紹介＊</a:t>
            </a:r>
            <a:endParaRPr lang="en-US" altLang="ja-JP" sz="1100" b="1" dirty="0"/>
          </a:p>
          <a:p>
            <a:r>
              <a:rPr lang="ja-JP" altLang="ja-JP" sz="1100" dirty="0" smtClean="0"/>
              <a:t>現在</a:t>
            </a:r>
            <a:r>
              <a:rPr lang="ja-JP" altLang="ja-JP" sz="1100" dirty="0"/>
              <a:t>、奥出雲町無料職業紹介所、ふるさと島根定住財団に登録されている求人情報の中から</a:t>
            </a:r>
            <a:r>
              <a:rPr lang="ja-JP" altLang="ja-JP" sz="1100" dirty="0" smtClean="0"/>
              <a:t>、あなた</a:t>
            </a:r>
            <a:r>
              <a:rPr lang="ja-JP" altLang="ja-JP" sz="1100" dirty="0"/>
              <a:t>に合ったお仕事をご紹介します。</a:t>
            </a:r>
          </a:p>
          <a:p>
            <a:pPr>
              <a:lnSpc>
                <a:spcPct val="150000"/>
              </a:lnSpc>
            </a:pPr>
            <a:endParaRPr lang="ja-JP" altLang="ja-JP" sz="1100" dirty="0"/>
          </a:p>
        </p:txBody>
      </p:sp>
      <p:sp>
        <p:nvSpPr>
          <p:cNvPr id="42" name="テキスト ボックス 41"/>
          <p:cNvSpPr txBox="1"/>
          <p:nvPr/>
        </p:nvSpPr>
        <p:spPr>
          <a:xfrm>
            <a:off x="3946773" y="6785228"/>
            <a:ext cx="1570459" cy="1531188"/>
          </a:xfrm>
          <a:prstGeom prst="rect">
            <a:avLst/>
          </a:prstGeom>
          <a:noFill/>
        </p:spPr>
        <p:txBody>
          <a:bodyPr wrap="square" rtlCol="0">
            <a:spAutoFit/>
          </a:bodyPr>
          <a:lstStyle/>
          <a:p>
            <a:r>
              <a:rPr lang="ja-JP" altLang="ja-JP" sz="1100" b="1" dirty="0" smtClean="0"/>
              <a:t>＊地域</a:t>
            </a:r>
            <a:r>
              <a:rPr lang="ja-JP" altLang="ja-JP" sz="1100" b="1" dirty="0"/>
              <a:t>おこし</a:t>
            </a:r>
            <a:r>
              <a:rPr lang="ja-JP" altLang="ja-JP" sz="1100" b="1" dirty="0" smtClean="0"/>
              <a:t>協力隊</a:t>
            </a:r>
            <a:r>
              <a:rPr lang="ja-JP" altLang="en-US" sz="1100" b="1" dirty="0" smtClean="0"/>
              <a:t>＊</a:t>
            </a:r>
            <a:endParaRPr lang="ja-JP" altLang="ja-JP" sz="1100" b="1" dirty="0"/>
          </a:p>
          <a:p>
            <a:r>
              <a:rPr lang="ja-JP" altLang="ja-JP" sz="1100" dirty="0"/>
              <a:t>　</a:t>
            </a:r>
            <a:r>
              <a:rPr lang="ja-JP" altLang="en-US" sz="1100" dirty="0" smtClean="0"/>
              <a:t>平成</a:t>
            </a:r>
            <a:r>
              <a:rPr lang="en-US" altLang="ja-JP" sz="1100" dirty="0" smtClean="0"/>
              <a:t>30</a:t>
            </a:r>
            <a:r>
              <a:rPr lang="ja-JP" altLang="ja-JP" sz="1100" dirty="0" smtClean="0"/>
              <a:t>度</a:t>
            </a:r>
            <a:r>
              <a:rPr lang="ja-JP" altLang="ja-JP" sz="1100" dirty="0"/>
              <a:t>奥出雲町地域おこし協力隊の募集を開始いたしました。詳しい説明などお聞きになりたい</a:t>
            </a:r>
            <a:r>
              <a:rPr lang="ja-JP" altLang="ja-JP" sz="1100" dirty="0" smtClean="0"/>
              <a:t>方に</a:t>
            </a:r>
            <a:r>
              <a:rPr lang="ja-JP" altLang="ja-JP" sz="1100" dirty="0"/>
              <a:t>ご紹介いたします。</a:t>
            </a:r>
          </a:p>
          <a:p>
            <a:pPr>
              <a:lnSpc>
                <a:spcPct val="150000"/>
              </a:lnSpc>
            </a:pPr>
            <a:endParaRPr lang="ja-JP" altLang="ja-JP" sz="1100" dirty="0"/>
          </a:p>
        </p:txBody>
      </p:sp>
      <p:sp>
        <p:nvSpPr>
          <p:cNvPr id="43" name="テキスト ボックス 42"/>
          <p:cNvSpPr txBox="1"/>
          <p:nvPr/>
        </p:nvSpPr>
        <p:spPr>
          <a:xfrm>
            <a:off x="116632" y="7987189"/>
            <a:ext cx="1597471" cy="1107996"/>
          </a:xfrm>
          <a:prstGeom prst="rect">
            <a:avLst/>
          </a:prstGeom>
          <a:noFill/>
        </p:spPr>
        <p:txBody>
          <a:bodyPr wrap="square" rtlCol="0">
            <a:spAutoFit/>
          </a:bodyPr>
          <a:lstStyle/>
          <a:p>
            <a:r>
              <a:rPr lang="ja-JP" altLang="ja-JP" sz="1100" dirty="0"/>
              <a:t>＊その他</a:t>
            </a:r>
            <a:r>
              <a:rPr lang="ja-JP" altLang="ja-JP" sz="1100" dirty="0" smtClean="0"/>
              <a:t>、</a:t>
            </a:r>
            <a:r>
              <a:rPr lang="ja-JP" altLang="en-US" sz="1100" dirty="0" smtClean="0"/>
              <a:t>住宅に関する助成制度情報、子育て支援情報、移住支援情報、町内での地域づくり情報などご希望に応じてご案内します。</a:t>
            </a:r>
            <a:endParaRPr lang="ja-JP" altLang="ja-JP" sz="1100" dirty="0"/>
          </a:p>
        </p:txBody>
      </p:sp>
      <p:sp>
        <p:nvSpPr>
          <p:cNvPr id="44" name="テキスト ボックス 43"/>
          <p:cNvSpPr txBox="1"/>
          <p:nvPr/>
        </p:nvSpPr>
        <p:spPr>
          <a:xfrm>
            <a:off x="3501008" y="8278112"/>
            <a:ext cx="5688632" cy="1161857"/>
          </a:xfrm>
          <a:prstGeom prst="rect">
            <a:avLst/>
          </a:prstGeom>
          <a:noFill/>
        </p:spPr>
        <p:txBody>
          <a:bodyPr wrap="square" rtlCol="0">
            <a:spAutoFit/>
          </a:bodyPr>
          <a:lstStyle/>
          <a:p>
            <a:r>
              <a:rPr lang="en-US" altLang="ja-JP" sz="1050" dirty="0" smtClean="0"/>
              <a:t>【</a:t>
            </a:r>
            <a:r>
              <a:rPr lang="ja-JP" altLang="ja-JP" sz="1050" dirty="0" smtClean="0"/>
              <a:t>お問い合わせ</a:t>
            </a:r>
            <a:r>
              <a:rPr lang="en-US" altLang="ja-JP" sz="1050" dirty="0" smtClean="0"/>
              <a:t>】</a:t>
            </a:r>
            <a:endParaRPr lang="en-US" altLang="ja-JP" sz="1050" dirty="0"/>
          </a:p>
          <a:p>
            <a:r>
              <a:rPr lang="ja-JP" altLang="ja-JP" sz="1050" dirty="0" smtClean="0"/>
              <a:t>奥</a:t>
            </a:r>
            <a:r>
              <a:rPr lang="ja-JP" altLang="ja-JP" sz="1050" dirty="0"/>
              <a:t>出雲町まち・ひと・しごとセンター　奥サポ</a:t>
            </a:r>
          </a:p>
          <a:p>
            <a:r>
              <a:rPr lang="ja-JP" altLang="ja-JP" sz="800" dirty="0"/>
              <a:t>島根県仁多郡奥出雲町三成</a:t>
            </a:r>
            <a:r>
              <a:rPr lang="en-US" altLang="ja-JP" sz="800" dirty="0" smtClean="0"/>
              <a:t>358-1</a:t>
            </a:r>
            <a:r>
              <a:rPr lang="ja-JP" altLang="en-US" sz="800" dirty="0" smtClean="0"/>
              <a:t>　</a:t>
            </a:r>
            <a:r>
              <a:rPr lang="ja-JP" altLang="ja-JP" sz="800" dirty="0" smtClean="0"/>
              <a:t>奥</a:t>
            </a:r>
            <a:r>
              <a:rPr lang="ja-JP" altLang="ja-JP" sz="800" dirty="0"/>
              <a:t>出雲町</a:t>
            </a:r>
            <a:r>
              <a:rPr lang="ja-JP" altLang="ja-JP" sz="800" dirty="0" smtClean="0"/>
              <a:t>サイクリングターミナル内</a:t>
            </a:r>
            <a:endParaRPr lang="ja-JP" altLang="ja-JP" sz="800" dirty="0"/>
          </a:p>
          <a:p>
            <a:r>
              <a:rPr lang="en-US" altLang="ja-JP" sz="1000" dirty="0"/>
              <a:t>TEL</a:t>
            </a:r>
            <a:r>
              <a:rPr lang="ja-JP" altLang="ja-JP" sz="1000" dirty="0"/>
              <a:t>：</a:t>
            </a:r>
            <a:r>
              <a:rPr lang="en-US" altLang="ja-JP" sz="1000" dirty="0" smtClean="0"/>
              <a:t>0854-54-0022</a:t>
            </a:r>
            <a:r>
              <a:rPr lang="ja-JP" altLang="ja-JP" sz="1000" dirty="0"/>
              <a:t>　</a:t>
            </a:r>
            <a:r>
              <a:rPr lang="en-US" altLang="ja-JP" sz="1000" dirty="0"/>
              <a:t>FAX</a:t>
            </a:r>
            <a:r>
              <a:rPr lang="ja-JP" altLang="ja-JP" sz="1000" dirty="0"/>
              <a:t>：</a:t>
            </a:r>
            <a:r>
              <a:rPr lang="en-US" altLang="ja-JP" sz="1000" dirty="0"/>
              <a:t>0854-54-0032</a:t>
            </a:r>
            <a:endParaRPr lang="ja-JP" altLang="ja-JP" sz="1000" dirty="0"/>
          </a:p>
          <a:p>
            <a:r>
              <a:rPr lang="en-US" altLang="ja-JP" sz="1000" dirty="0"/>
              <a:t>E</a:t>
            </a:r>
            <a:r>
              <a:rPr lang="ja-JP" altLang="ja-JP" sz="1000" dirty="0"/>
              <a:t>メールアドレス：</a:t>
            </a:r>
            <a:r>
              <a:rPr lang="en-US" altLang="ja-JP" sz="1000" dirty="0"/>
              <a:t>chiikishinkou@town.okuizumo.shimane.jp</a:t>
            </a:r>
            <a:endParaRPr lang="ja-JP" altLang="ja-JP" sz="1000" dirty="0"/>
          </a:p>
          <a:p>
            <a:r>
              <a:rPr lang="en-US" altLang="ja-JP" sz="1050" dirty="0"/>
              <a:t> </a:t>
            </a:r>
            <a:endParaRPr lang="ja-JP" altLang="ja-JP" sz="1050" dirty="0"/>
          </a:p>
          <a:p>
            <a:endParaRPr lang="ja-JP" altLang="ja-JP" sz="1050" dirty="0">
              <a:latin typeface="Noto Sans CJK JP Thin" pitchFamily="34" charset="-128"/>
              <a:ea typeface="Noto Sans CJK JP Thin" pitchFamily="34" charset="-128"/>
            </a:endParaRPr>
          </a:p>
        </p:txBody>
      </p:sp>
      <p:sp>
        <p:nvSpPr>
          <p:cNvPr id="45" name="テキスト ボックス 44"/>
          <p:cNvSpPr txBox="1"/>
          <p:nvPr/>
        </p:nvSpPr>
        <p:spPr>
          <a:xfrm>
            <a:off x="1840632" y="8212965"/>
            <a:ext cx="1728192" cy="846386"/>
          </a:xfrm>
          <a:prstGeom prst="rect">
            <a:avLst/>
          </a:prstGeom>
          <a:noFill/>
        </p:spPr>
        <p:txBody>
          <a:bodyPr wrap="square" rtlCol="0">
            <a:spAutoFit/>
          </a:bodyPr>
          <a:lstStyle/>
          <a:p>
            <a:r>
              <a:rPr lang="ja-JP" altLang="en-US" sz="1000" b="1" dirty="0" smtClean="0"/>
              <a:t>参加方法</a:t>
            </a:r>
            <a:endParaRPr lang="en-US" altLang="ja-JP" sz="1000" b="1" dirty="0" smtClean="0"/>
          </a:p>
          <a:p>
            <a:r>
              <a:rPr lang="ja-JP" altLang="en-US" sz="1000" b="1" dirty="0" smtClean="0"/>
              <a:t>　予約者優先／参加無料</a:t>
            </a:r>
            <a:endParaRPr lang="en-US" altLang="ja-JP" sz="1000" b="1" dirty="0" smtClean="0"/>
          </a:p>
          <a:p>
            <a:r>
              <a:rPr lang="ja-JP" altLang="en-US" sz="1000" b="1" dirty="0"/>
              <a:t>予約</a:t>
            </a:r>
            <a:r>
              <a:rPr lang="ja-JP" altLang="en-US" sz="1000" b="1" dirty="0" smtClean="0"/>
              <a:t>方法</a:t>
            </a:r>
            <a:endParaRPr lang="en-US" altLang="ja-JP" sz="1000" dirty="0"/>
          </a:p>
          <a:p>
            <a:r>
              <a:rPr lang="ja-JP" altLang="en-US" sz="1000" b="1" dirty="0"/>
              <a:t>　</a:t>
            </a:r>
            <a:r>
              <a:rPr lang="en-US" altLang="ja-JP" sz="900" b="1" dirty="0" smtClean="0"/>
              <a:t>E</a:t>
            </a:r>
            <a:r>
              <a:rPr lang="ja-JP" altLang="en-US" sz="900" b="1" dirty="0" smtClean="0"/>
              <a:t>メール又は</a:t>
            </a:r>
            <a:r>
              <a:rPr lang="en-US" altLang="ja-JP" sz="900" b="1" dirty="0" smtClean="0"/>
              <a:t>FAX</a:t>
            </a:r>
            <a:r>
              <a:rPr lang="ja-JP" altLang="en-US" sz="900" b="1" dirty="0" err="1" smtClean="0"/>
              <a:t>にて</a:t>
            </a:r>
            <a:r>
              <a:rPr lang="ja-JP" altLang="en-US" sz="900" b="1" dirty="0" smtClean="0"/>
              <a:t>氏名・住</a:t>
            </a:r>
            <a:endParaRPr lang="en-US" altLang="ja-JP" sz="900" b="1" dirty="0" smtClean="0"/>
          </a:p>
          <a:p>
            <a:r>
              <a:rPr lang="ja-JP" altLang="en-US" sz="900" b="1" dirty="0"/>
              <a:t>　</a:t>
            </a:r>
            <a:r>
              <a:rPr lang="ja-JP" altLang="en-US" sz="900" b="1" dirty="0" smtClean="0"/>
              <a:t>所・連絡先をお知らせ下さい。</a:t>
            </a:r>
            <a:endParaRPr lang="en-US" altLang="ja-JP" sz="900" b="1" dirty="0" smtClean="0"/>
          </a:p>
        </p:txBody>
      </p:sp>
      <p:sp>
        <p:nvSpPr>
          <p:cNvPr id="15" name="テキスト ボックス 14"/>
          <p:cNvSpPr txBox="1"/>
          <p:nvPr/>
        </p:nvSpPr>
        <p:spPr>
          <a:xfrm>
            <a:off x="-40451" y="1399456"/>
            <a:ext cx="877163" cy="1296144"/>
          </a:xfrm>
          <a:prstGeom prst="rect">
            <a:avLst/>
          </a:prstGeom>
          <a:noFill/>
        </p:spPr>
        <p:txBody>
          <a:bodyPr vert="eaVert" wrap="square" rtlCol="0">
            <a:spAutoFit/>
          </a:bodyPr>
          <a:lstStyle/>
          <a:p>
            <a:r>
              <a:rPr kumimoji="1" lang="ja-JP" altLang="en-US" sz="2800" dirty="0" smtClean="0">
                <a:solidFill>
                  <a:srgbClr val="FFC000"/>
                </a:solidFill>
                <a:effectLst>
                  <a:outerShdw blurRad="50800" dist="38100" dir="5400000" algn="t" rotWithShape="0">
                    <a:prstClr val="black">
                      <a:alpha val="40000"/>
                    </a:prstClr>
                  </a:outerShdw>
                </a:effectLst>
                <a:latin typeface="Noto Sans CJK JP Bold" pitchFamily="34" charset="-128"/>
                <a:ea typeface="Noto Sans CJK JP Bold" pitchFamily="34" charset="-128"/>
              </a:rPr>
              <a:t>お正月</a:t>
            </a:r>
            <a:endParaRPr kumimoji="1" lang="en-US" altLang="ja-JP" sz="2800" dirty="0" smtClean="0">
              <a:solidFill>
                <a:srgbClr val="FFC000"/>
              </a:solidFill>
              <a:effectLst>
                <a:outerShdw blurRad="50800" dist="38100" dir="5400000" algn="t" rotWithShape="0">
                  <a:prstClr val="black">
                    <a:alpha val="40000"/>
                  </a:prstClr>
                </a:outerShdw>
              </a:effectLst>
              <a:latin typeface="Noto Sans CJK JP Bold" pitchFamily="34" charset="-128"/>
              <a:ea typeface="Noto Sans CJK JP Bold" pitchFamily="34" charset="-128"/>
            </a:endParaRPr>
          </a:p>
          <a:p>
            <a:r>
              <a:rPr lang="ja-JP" altLang="en-US" sz="1700" dirty="0">
                <a:solidFill>
                  <a:srgbClr val="FFC000"/>
                </a:solidFill>
                <a:effectLst>
                  <a:outerShdw blurRad="50800" dist="38100" dir="5400000" algn="t" rotWithShape="0">
                    <a:prstClr val="black">
                      <a:alpha val="40000"/>
                    </a:prstClr>
                  </a:outerShdw>
                </a:effectLst>
                <a:latin typeface="Noto Sans CJK JP Bold" pitchFamily="34" charset="-128"/>
                <a:ea typeface="Noto Sans CJK JP Bold" pitchFamily="34" charset="-128"/>
              </a:rPr>
              <a:t>特別</a:t>
            </a:r>
            <a:r>
              <a:rPr kumimoji="1" lang="ja-JP" altLang="en-US" sz="1700" dirty="0" smtClean="0">
                <a:solidFill>
                  <a:srgbClr val="FFC000"/>
                </a:solidFill>
                <a:effectLst>
                  <a:outerShdw blurRad="50800" dist="38100" dir="5400000" algn="t" rotWithShape="0">
                    <a:prstClr val="black">
                      <a:alpha val="40000"/>
                    </a:prstClr>
                  </a:outerShdw>
                </a:effectLst>
                <a:latin typeface="Noto Sans CJK JP Bold" pitchFamily="34" charset="-128"/>
                <a:ea typeface="Noto Sans CJK JP Bold" pitchFamily="34" charset="-128"/>
              </a:rPr>
              <a:t>企画</a:t>
            </a:r>
            <a:endParaRPr kumimoji="1" lang="ja-JP" altLang="en-US" sz="1700" dirty="0">
              <a:solidFill>
                <a:srgbClr val="FFC000"/>
              </a:solidFill>
              <a:effectLst>
                <a:outerShdw blurRad="50800" dist="38100" dir="5400000" algn="t" rotWithShape="0">
                  <a:prstClr val="black">
                    <a:alpha val="40000"/>
                  </a:prstClr>
                </a:outerShdw>
              </a:effectLst>
              <a:latin typeface="Noto Sans CJK JP Bold" pitchFamily="34" charset="-128"/>
              <a:ea typeface="Noto Sans CJK JP Bold" pitchFamily="34" charset="-128"/>
            </a:endParaRPr>
          </a:p>
        </p:txBody>
      </p:sp>
      <p:sp>
        <p:nvSpPr>
          <p:cNvPr id="48" name="正方形/長方形 47"/>
          <p:cNvSpPr/>
          <p:nvPr/>
        </p:nvSpPr>
        <p:spPr>
          <a:xfrm>
            <a:off x="2852936" y="3059832"/>
            <a:ext cx="4005064" cy="102297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2901046" y="3102322"/>
            <a:ext cx="3947429" cy="923330"/>
          </a:xfrm>
          <a:prstGeom prst="rect">
            <a:avLst/>
          </a:prstGeom>
          <a:noFill/>
        </p:spPr>
        <p:txBody>
          <a:bodyPr wrap="square" rtlCol="0">
            <a:spAutoFit/>
          </a:bodyPr>
          <a:lstStyle/>
          <a:p>
            <a:pPr>
              <a:lnSpc>
                <a:spcPct val="150000"/>
              </a:lnSpc>
            </a:pPr>
            <a:r>
              <a:rPr lang="ja-JP" altLang="en-US" sz="1200" dirty="0" smtClean="0">
                <a:latin typeface="Noto Sans CJK JP Thin" pitchFamily="34" charset="-128"/>
                <a:ea typeface="Noto Sans CJK JP Thin" pitchFamily="34" charset="-128"/>
              </a:rPr>
              <a:t>冬休みやお正月に帰省される方やそのご家族、これから就職活動をはじめられる大学生の方や保護者の皆さんを対象に</a:t>
            </a:r>
            <a:r>
              <a:rPr lang="en-US" altLang="ja-JP" sz="1200" dirty="0" smtClean="0">
                <a:latin typeface="Noto Sans CJK JP Thin" pitchFamily="34" charset="-128"/>
                <a:ea typeface="Noto Sans CJK JP Thin" pitchFamily="34" charset="-128"/>
              </a:rPr>
              <a:t>U</a:t>
            </a:r>
            <a:r>
              <a:rPr lang="ja-JP" altLang="en-US" sz="1200" dirty="0" smtClean="0">
                <a:latin typeface="Noto Sans CJK JP Thin" pitchFamily="34" charset="-128"/>
                <a:ea typeface="Noto Sans CJK JP Thin" pitchFamily="34" charset="-128"/>
              </a:rPr>
              <a:t>ターン相談会を実施いたします。</a:t>
            </a:r>
            <a:endParaRPr lang="ja-JP" altLang="ja-JP" sz="1200" dirty="0">
              <a:latin typeface="Noto Sans CJK JP Thin" pitchFamily="34" charset="-128"/>
              <a:ea typeface="Noto Sans CJK JP Thin" pitchFamily="34" charset="-128"/>
            </a:endParaRPr>
          </a:p>
        </p:txBody>
      </p:sp>
      <p:sp>
        <p:nvSpPr>
          <p:cNvPr id="16" name="正方形/長方形 15"/>
          <p:cNvSpPr/>
          <p:nvPr/>
        </p:nvSpPr>
        <p:spPr>
          <a:xfrm>
            <a:off x="1869207" y="8243287"/>
            <a:ext cx="1631801" cy="851898"/>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41015" y="1502013"/>
            <a:ext cx="3744416" cy="1015663"/>
          </a:xfrm>
          <a:prstGeom prst="rect">
            <a:avLst/>
          </a:prstGeom>
          <a:noFill/>
        </p:spPr>
        <p:txBody>
          <a:bodyPr wrap="square" rtlCol="0">
            <a:spAutoFit/>
          </a:bodyPr>
          <a:lstStyle/>
          <a:p>
            <a:pPr algn="r"/>
            <a:r>
              <a:rPr lang="en-US" altLang="ja-JP" sz="3600" dirty="0" smtClean="0">
                <a:latin typeface="Noto Sans CJK JP Black" pitchFamily="34" charset="-128"/>
                <a:ea typeface="Noto Sans CJK JP Black" pitchFamily="34" charset="-128"/>
              </a:rPr>
              <a:t>U</a:t>
            </a:r>
            <a:r>
              <a:rPr lang="ja-JP" altLang="en-US" sz="3600" dirty="0" smtClean="0">
                <a:latin typeface="Noto Sans CJK JP Black" pitchFamily="34" charset="-128"/>
                <a:ea typeface="Noto Sans CJK JP Black" pitchFamily="34" charset="-128"/>
              </a:rPr>
              <a:t>ターン相談会</a:t>
            </a:r>
            <a:endParaRPr lang="en-US" altLang="ja-JP" sz="3600" dirty="0" smtClean="0">
              <a:latin typeface="Noto Sans CJK JP Black" pitchFamily="34" charset="-128"/>
              <a:ea typeface="Noto Sans CJK JP Black" pitchFamily="34" charset="-128"/>
            </a:endParaRPr>
          </a:p>
          <a:p>
            <a:pPr algn="r"/>
            <a:r>
              <a:rPr lang="ja-JP" altLang="en-US" sz="2400" dirty="0" smtClean="0">
                <a:latin typeface="Noto Sans CJK JP Black" pitchFamily="34" charset="-128"/>
                <a:ea typeface="Noto Sans CJK JP Black" pitchFamily="34" charset="-128"/>
              </a:rPr>
              <a:t>空き家相談会</a:t>
            </a:r>
            <a:endParaRPr kumimoji="1" lang="ja-JP" altLang="en-US" sz="2400" dirty="0">
              <a:latin typeface="Noto Sans CJK JP Black" pitchFamily="34" charset="-128"/>
              <a:ea typeface="Noto Sans CJK JP Black" pitchFamily="34" charset="-128"/>
            </a:endParaRPr>
          </a:p>
        </p:txBody>
      </p:sp>
      <p:cxnSp>
        <p:nvCxnSpPr>
          <p:cNvPr id="4" name="直線コネクタ 3"/>
          <p:cNvCxnSpPr/>
          <p:nvPr/>
        </p:nvCxnSpPr>
        <p:spPr>
          <a:xfrm flipH="1">
            <a:off x="4016524" y="1470323"/>
            <a:ext cx="491641" cy="28803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331196" y="1678013"/>
            <a:ext cx="720080" cy="369332"/>
          </a:xfrm>
          <a:prstGeom prst="rect">
            <a:avLst/>
          </a:prstGeom>
          <a:noFill/>
        </p:spPr>
        <p:txBody>
          <a:bodyPr wrap="square" rtlCol="0">
            <a:spAutoFit/>
          </a:bodyPr>
          <a:lstStyle/>
          <a:p>
            <a:r>
              <a:rPr lang="ja-JP" altLang="en-US" dirty="0">
                <a:solidFill>
                  <a:schemeClr val="bg1"/>
                </a:solidFill>
              </a:rPr>
              <a:t>・</a:t>
            </a:r>
            <a:endParaRPr lang="en-US" altLang="ja-JP" dirty="0" smtClean="0">
              <a:solidFill>
                <a:schemeClr val="bg1"/>
              </a:solidFill>
            </a:endParaRPr>
          </a:p>
        </p:txBody>
      </p:sp>
      <p:cxnSp>
        <p:nvCxnSpPr>
          <p:cNvPr id="33" name="直線コネクタ 32"/>
          <p:cNvCxnSpPr/>
          <p:nvPr/>
        </p:nvCxnSpPr>
        <p:spPr>
          <a:xfrm>
            <a:off x="182166" y="6252144"/>
            <a:ext cx="366514" cy="2811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1910410" y="6072202"/>
            <a:ext cx="366462" cy="320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1629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166</Words>
  <Application>Microsoft Office PowerPoint</Application>
  <PresentationFormat>画面に合わせる (4:3)</PresentationFormat>
  <Paragraphs>40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Noto Sans CJK JP Black</vt:lpstr>
      <vt:lpstr>Noto Sans CJK JP Bold</vt:lpstr>
      <vt:lpstr>Noto Sans CJK JP Regular</vt:lpstr>
      <vt:lpstr>Noto Sans CJK JP Thin</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三成 由美</dc:creator>
  <cp:lastModifiedBy>Okuizumo-N16020</cp:lastModifiedBy>
  <cp:revision>15</cp:revision>
  <cp:lastPrinted>2017-12-16T04:23:35Z</cp:lastPrinted>
  <dcterms:created xsi:type="dcterms:W3CDTF">2017-08-13T05:32:32Z</dcterms:created>
  <dcterms:modified xsi:type="dcterms:W3CDTF">2017-12-21T01:07:44Z</dcterms:modified>
</cp:coreProperties>
</file>